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  <p:sldId id="256" r:id="rId3"/>
    <p:sldId id="261" r:id="rId4"/>
    <p:sldId id="258" r:id="rId5"/>
    <p:sldId id="262" r:id="rId6"/>
    <p:sldId id="259" r:id="rId7"/>
    <p:sldId id="263" r:id="rId8"/>
    <p:sldId id="257" r:id="rId9"/>
    <p:sldId id="264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29"/>
  </p:normalViewPr>
  <p:slideViewPr>
    <p:cSldViewPr>
      <p:cViewPr>
        <p:scale>
          <a:sx n="48" d="100"/>
          <a:sy n="48" d="100"/>
        </p:scale>
        <p:origin x="2536" y="1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F6309-3EE7-4239-9B97-161C24BEC0BF}" type="datetimeFigureOut">
              <a:rPr lang="de-DE" smtClean="0"/>
              <a:pPr/>
              <a:t>03.08.18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F802F-097C-45D3-B0E3-A6D336ED2F42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3888432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a fighter for the authority of the Bible </a:t>
            </a:r>
            <a:r>
              <a:rPr lang="en-GB" b="1" smtClean="0"/>
              <a:t>and “creator” </a:t>
            </a:r>
            <a:r>
              <a:rPr lang="en-GB" b="1" dirty="0" smtClean="0"/>
              <a:t>of the </a:t>
            </a:r>
            <a:br>
              <a:rPr lang="en-GB" b="1" dirty="0" smtClean="0"/>
            </a:br>
            <a:r>
              <a:rPr lang="en-GB" b="1" dirty="0" smtClean="0"/>
              <a:t>Hebrew New Testament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en-GB" b="1" dirty="0" smtClean="0"/>
              <a:t> 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899592" y="548680"/>
            <a:ext cx="7128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 smtClean="0"/>
              <a:t>Franz </a:t>
            </a:r>
            <a:r>
              <a:rPr lang="en-GB" sz="4400" b="1" dirty="0" err="1" smtClean="0"/>
              <a:t>Delitzsch</a:t>
            </a:r>
            <a:r>
              <a:rPr lang="en-GB" sz="4400" b="1" dirty="0" smtClean="0"/>
              <a:t> </a:t>
            </a:r>
            <a:endParaRPr lang="de-DE" sz="4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Ranz Delitzs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24744"/>
            <a:ext cx="4824536" cy="5733256"/>
          </a:xfrm>
          <a:prstGeom prst="rect">
            <a:avLst/>
          </a:prstGeom>
          <a:noFill/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de-DE" b="1" dirty="0" smtClean="0"/>
              <a:t>Franz Julius Delitzsch 1813-1890</a:t>
            </a:r>
            <a:endParaRPr lang="de-DE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Franz Delitzsch 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r>
              <a:rPr lang="en-GB" sz="4400" b="1" dirty="0" smtClean="0"/>
              <a:t>Born in Leipzig, February 23rd, 1813</a:t>
            </a:r>
            <a:endParaRPr lang="de-DE" sz="4400" b="1" dirty="0" smtClean="0"/>
          </a:p>
          <a:p>
            <a:r>
              <a:rPr lang="de-DE" sz="4400" b="1" dirty="0" err="1" smtClean="0"/>
              <a:t>Originating</a:t>
            </a:r>
            <a:r>
              <a:rPr lang="de-DE" sz="4400" b="1" dirty="0" smtClean="0"/>
              <a:t> </a:t>
            </a:r>
            <a:r>
              <a:rPr lang="de-DE" sz="4400" b="1" dirty="0" err="1" smtClean="0"/>
              <a:t>from</a:t>
            </a:r>
            <a:r>
              <a:rPr lang="de-DE" sz="4400" b="1" dirty="0" smtClean="0"/>
              <a:t> a </a:t>
            </a:r>
            <a:r>
              <a:rPr lang="de-DE" sz="4400" b="1" dirty="0" err="1" smtClean="0"/>
              <a:t>poor</a:t>
            </a:r>
            <a:r>
              <a:rPr lang="de-DE" sz="4400" b="1" dirty="0" smtClean="0"/>
              <a:t> </a:t>
            </a:r>
            <a:r>
              <a:rPr lang="de-DE" sz="4400" b="1" dirty="0" err="1" smtClean="0"/>
              <a:t>family</a:t>
            </a:r>
            <a:r>
              <a:rPr lang="de-DE" sz="4400" b="1" dirty="0" smtClean="0"/>
              <a:t> </a:t>
            </a:r>
            <a:endParaRPr lang="de-DE" sz="4400" dirty="0" smtClean="0"/>
          </a:p>
          <a:p>
            <a:r>
              <a:rPr lang="en-GB" sz="4400" b="1" dirty="0" smtClean="0"/>
              <a:t>Came to faith due to the testimony of a messianic Jew </a:t>
            </a:r>
          </a:p>
          <a:p>
            <a:r>
              <a:rPr lang="en-GB" sz="4400" b="1" dirty="0" smtClean="0"/>
              <a:t>In-depth studies over his entire life</a:t>
            </a:r>
            <a:endParaRPr lang="de-DE" sz="4400" dirty="0" smtClean="0"/>
          </a:p>
          <a:p>
            <a:endParaRPr lang="de-DE" sz="4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Image result for FRanz Delitzs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412776"/>
            <a:ext cx="3347864" cy="3212976"/>
          </a:xfrm>
          <a:prstGeom prst="rect">
            <a:avLst/>
          </a:prstGeom>
          <a:noFill/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de-DE" b="1" dirty="0" smtClean="0"/>
              <a:t>Franz Delitzsch, Professor of </a:t>
            </a:r>
            <a:r>
              <a:rPr lang="de-DE" b="1" dirty="0" err="1" smtClean="0"/>
              <a:t>Theology</a:t>
            </a:r>
            <a:endParaRPr lang="de-DE" b="1" dirty="0"/>
          </a:p>
        </p:txBody>
      </p:sp>
      <p:pic>
        <p:nvPicPr>
          <p:cNvPr id="15364" name="Picture 4" descr="Image result for FRanz Delitzs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969568"/>
            <a:ext cx="2664296" cy="3888432"/>
          </a:xfrm>
          <a:prstGeom prst="rect">
            <a:avLst/>
          </a:prstGeom>
          <a:noFill/>
        </p:spPr>
      </p:pic>
      <p:pic>
        <p:nvPicPr>
          <p:cNvPr id="15362" name="Picture 2" descr="Image result for FRanz Delitzsc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1916832"/>
            <a:ext cx="3960440" cy="39604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Franz Delitzsch </a:t>
            </a:r>
            <a:endParaRPr lang="de-DE" b="1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400" b="1" dirty="0" smtClean="0"/>
              <a:t>Edited the New Testament in Hebrew in1877</a:t>
            </a:r>
            <a:endParaRPr lang="de-DE" sz="4400" dirty="0" smtClean="0"/>
          </a:p>
          <a:p>
            <a:r>
              <a:rPr lang="en-GB" sz="4400" b="1" dirty="0" smtClean="0"/>
              <a:t>Worked on the translation for 51 years</a:t>
            </a:r>
          </a:p>
          <a:p>
            <a:endParaRPr lang="de-DE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FRanz Delitzs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124744"/>
            <a:ext cx="3528392" cy="4896544"/>
          </a:xfrm>
          <a:prstGeom prst="rect">
            <a:avLst/>
          </a:prstGeom>
          <a:noFill/>
        </p:spPr>
      </p:pic>
      <p:pic>
        <p:nvPicPr>
          <p:cNvPr id="16388" name="Picture 4" descr="http://farm9.staticflickr.com/8367/8346374921_fcdfe94961_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0"/>
            <a:ext cx="4848225" cy="65973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Franz Delitzsch 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Launch of the </a:t>
            </a:r>
            <a:r>
              <a:rPr lang="en-GB" sz="4000" b="1" dirty="0" err="1" smtClean="0"/>
              <a:t>Centralverein</a:t>
            </a:r>
            <a:r>
              <a:rPr lang="en-GB" sz="4000" b="1" dirty="0" smtClean="0"/>
              <a:t> in 1871</a:t>
            </a:r>
            <a:endParaRPr lang="de-DE" sz="4000" dirty="0" smtClean="0"/>
          </a:p>
          <a:p>
            <a:r>
              <a:rPr lang="en-GB" sz="4000" b="1" dirty="0" smtClean="0"/>
              <a:t>Launch of „</a:t>
            </a:r>
            <a:r>
              <a:rPr lang="en-GB" sz="4000" b="1" dirty="0" err="1" smtClean="0"/>
              <a:t>Institutum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Judaicum</a:t>
            </a:r>
            <a:r>
              <a:rPr lang="en-GB" sz="4000" b="1" dirty="0" smtClean="0"/>
              <a:t>“ (later „</a:t>
            </a:r>
            <a:r>
              <a:rPr lang="en-GB" sz="4000" b="1" dirty="0" err="1" smtClean="0"/>
              <a:t>Delitzschianum</a:t>
            </a:r>
            <a:r>
              <a:rPr lang="en-GB" sz="4000" b="1" dirty="0" smtClean="0"/>
              <a:t>“) in1886</a:t>
            </a:r>
            <a:endParaRPr lang="de-DE" sz="4000" dirty="0" smtClean="0"/>
          </a:p>
          <a:p>
            <a:r>
              <a:rPr lang="en-GB" sz="4000" b="1" dirty="0" smtClean="0"/>
              <a:t>Publisher of „Seeds of Hope“ between 1874 and 1888</a:t>
            </a:r>
            <a:endParaRPr lang="de-DE" sz="4000" dirty="0" smtClean="0"/>
          </a:p>
          <a:p>
            <a:endParaRPr lang="de-DE" sz="4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FRanz Delitzs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268760"/>
            <a:ext cx="4824536" cy="5589240"/>
          </a:xfrm>
          <a:prstGeom prst="rect">
            <a:avLst/>
          </a:prstGeom>
          <a:noFill/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de-DE" b="1" dirty="0" smtClean="0"/>
              <a:t>Franz Delitzsch </a:t>
            </a:r>
            <a:r>
              <a:rPr lang="de-DE" b="1" dirty="0" err="1" smtClean="0"/>
              <a:t>buried</a:t>
            </a:r>
            <a:r>
              <a:rPr lang="de-DE" b="1" dirty="0" smtClean="0"/>
              <a:t> in Leipzig 1890</a:t>
            </a:r>
            <a:br>
              <a:rPr lang="de-DE" b="1" dirty="0" smtClean="0"/>
            </a:br>
            <a:r>
              <a:rPr lang="de-DE" b="1" dirty="0" smtClean="0"/>
              <a:t>  </a:t>
            </a:r>
            <a:endParaRPr lang="de-DE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Franz Delitzsch 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/>
              <a:t>A quote: „The anchor of our hope is the prophetic-apostolic word that is about to be fulfilled.“</a:t>
            </a:r>
            <a:endParaRPr lang="de-DE" sz="4400" b="1" dirty="0" smtClean="0"/>
          </a:p>
          <a:p>
            <a:endParaRPr lang="de-DE" sz="4400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</Words>
  <Application>Microsoft Macintosh PowerPoint</Application>
  <PresentationFormat>On-screen Show (4:3)</PresentationFormat>
  <Paragraphs>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Larissa-Design</vt:lpstr>
      <vt:lpstr> a fighter for the authority of the Bible and “creator” of the  Hebrew New Testament   </vt:lpstr>
      <vt:lpstr>Franz Julius Delitzsch 1813-1890</vt:lpstr>
      <vt:lpstr>Franz Delitzsch </vt:lpstr>
      <vt:lpstr>Franz Delitzsch, Professor of Theology</vt:lpstr>
      <vt:lpstr>Franz Delitzsch </vt:lpstr>
      <vt:lpstr>PowerPoint Presentation</vt:lpstr>
      <vt:lpstr>Franz Delitzsch </vt:lpstr>
      <vt:lpstr>Franz Delitzsch buried in Leipzig 1890   </vt:lpstr>
      <vt:lpstr>Franz Delitzsch 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Jurek Schulz</dc:creator>
  <cp:lastModifiedBy>Jim Melnick</cp:lastModifiedBy>
  <cp:revision>14</cp:revision>
  <dcterms:created xsi:type="dcterms:W3CDTF">2017-08-13T17:51:53Z</dcterms:created>
  <dcterms:modified xsi:type="dcterms:W3CDTF">2018-08-03T13:06:47Z</dcterms:modified>
</cp:coreProperties>
</file>